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LG_max_non_linearity</a:t>
            </a:r>
          </a:p>
        </p:txBody>
      </p:sp>
      <p:pic>
        <p:nvPicPr>
          <p:cNvPr id="3" name="Picture 2" descr="CH0 LG_max_non_linearity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max_non_linearity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max_non_linearity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max_non_linearity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max_non_linearity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max_non_linearity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max_non_linearity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max_non_linearity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LG_fit_gain</a:t>
            </a:r>
          </a:p>
        </p:txBody>
      </p:sp>
      <p:pic>
        <p:nvPicPr>
          <p:cNvPr id="3" name="Picture 2" descr="CH0 LG_fit_gain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fit_gain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fit_gain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fit_gain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fit_gain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fit_gain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fit_gain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fit_gain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HG_fit_gain</a:t>
            </a:r>
          </a:p>
        </p:txBody>
      </p:sp>
      <p:pic>
        <p:nvPicPr>
          <p:cNvPr id="3" name="Picture 2" descr="CH0 HG_fit_gain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fit_gain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fit_gain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fit_gain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fit_gain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fit_gain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fit_gain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fit_gain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gain_ratio</a:t>
            </a:r>
          </a:p>
        </p:txBody>
      </p:sp>
      <p:pic>
        <p:nvPicPr>
          <p:cNvPr id="3" name="Picture 2" descr="gain_ratio_0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gain_ratio_1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gain_ratio_2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gain_ratio_3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gain_ratio_0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gain_ratio_1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gain_ratio_2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gain_ratio_3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uniformity</a:t>
            </a:r>
          </a:p>
        </p:txBody>
      </p:sp>
      <p:pic>
        <p:nvPicPr>
          <p:cNvPr id="3" name="Picture 2" descr="hg_baseline_uniformity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hg_gain_uniformity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hg_peaking_time_uniformity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hg_baseline_uniformity_50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7" name="Picture 6" descr="hg_gain_uniformity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8" name="Picture 7" descr="hg_peaking_time_uniformity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9" name="Picture 8" descr="lg_baseline_uniformity_25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920" y="914400"/>
            <a:ext cx="2286000" cy="1371600"/>
          </a:xfrm>
          <a:prstGeom prst="rect">
            <a:avLst/>
          </a:prstGeom>
        </p:spPr>
      </p:pic>
      <p:pic>
        <p:nvPicPr>
          <p:cNvPr id="10" name="Picture 9" descr="lg_gain_uniformity_25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4920" y="2286000"/>
            <a:ext cx="2286000" cy="1371600"/>
          </a:xfrm>
          <a:prstGeom prst="rect">
            <a:avLst/>
          </a:prstGeom>
        </p:spPr>
      </p:pic>
      <p:pic>
        <p:nvPicPr>
          <p:cNvPr id="11" name="Picture 10" descr="lg_peaking_time_uniformity_25_hist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4920" y="3657600"/>
            <a:ext cx="2286000" cy="1371600"/>
          </a:xfrm>
          <a:prstGeom prst="rect">
            <a:avLst/>
          </a:prstGeom>
        </p:spPr>
      </p:pic>
      <p:pic>
        <p:nvPicPr>
          <p:cNvPr id="12" name="Picture 11" descr="lg_baseline_uniformity_50_histogra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0920" y="914400"/>
            <a:ext cx="2286000" cy="1371600"/>
          </a:xfrm>
          <a:prstGeom prst="rect">
            <a:avLst/>
          </a:prstGeom>
        </p:spPr>
      </p:pic>
      <p:pic>
        <p:nvPicPr>
          <p:cNvPr id="13" name="Picture 12" descr="lg_gain_uniformity_50_histogra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0920" y="2286000"/>
            <a:ext cx="2286000" cy="1371600"/>
          </a:xfrm>
          <a:prstGeom prst="rect">
            <a:avLst/>
          </a:prstGeom>
        </p:spPr>
      </p:pic>
      <p:pic>
        <p:nvPicPr>
          <p:cNvPr id="14" name="Picture 13" descr="lg_peaking_time_uniformity_50_histogra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0920" y="36576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gain_crude</a:t>
            </a:r>
          </a:p>
        </p:txBody>
      </p:sp>
      <p:pic>
        <p:nvPicPr>
          <p:cNvPr id="3" name="Picture 2" descr="HG0_gain_crud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HG1_gain_crud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HG2_gain_crude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HG3_gain_crude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LG0_gain_crude_25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LG1_gain_crude_25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LG2_gain_crude_25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LG3_gain_crude_25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  <p:pic>
        <p:nvPicPr>
          <p:cNvPr id="11" name="Picture 10" descr="SUM x1_gain_crude_25_hist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4920" y="9144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data_noise</a:t>
            </a:r>
          </a:p>
        </p:txBody>
      </p:sp>
      <p:pic>
        <p:nvPicPr>
          <p:cNvPr id="3" name="Picture 2" descr="data_noise_25_all_ch_HG_signa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data_noise_50_all_ch_HG_signa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5" name="Picture 4" descr="data_noise_25_all_ch_LG_signal_grap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20" y="914400"/>
            <a:ext cx="2286000" cy="1371600"/>
          </a:xfrm>
          <a:prstGeom prst="rect">
            <a:avLst/>
          </a:prstGeom>
        </p:spPr>
      </p:pic>
      <p:pic>
        <p:nvPicPr>
          <p:cNvPr id="6" name="Picture 5" descr="data_noise_50_all_ch_LG_signal_graph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920" y="914400"/>
            <a:ext cx="2286000" cy="1371600"/>
          </a:xfrm>
          <a:prstGeom prst="rect">
            <a:avLst/>
          </a:prstGeom>
        </p:spPr>
      </p:pic>
      <p:pic>
        <p:nvPicPr>
          <p:cNvPr id="7" name="Picture 6" descr="data_noise_25_sum_x1_signal_grap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6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data_noise_25_sum_x3_signal_graph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6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data_noise_50_sum_x1_signal_grap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2920" y="914400"/>
            <a:ext cx="2286000" cy="1371600"/>
          </a:xfrm>
          <a:prstGeom prst="rect">
            <a:avLst/>
          </a:prstGeom>
        </p:spPr>
      </p:pic>
      <p:pic>
        <p:nvPicPr>
          <p:cNvPr id="10" name="Picture 9" descr="data_noise_50_sum_x3_signal_graph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2920" y="22860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current</a:t>
            </a:r>
          </a:p>
        </p:txBody>
      </p:sp>
      <p:pic>
        <p:nvPicPr>
          <p:cNvPr id="3" name="Picture 2" descr="1V2_current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2V5_current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1V2_current_50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6" name="Picture 5" descr="2V5_current_50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LG_gain</a:t>
            </a:r>
          </a:p>
        </p:txBody>
      </p:sp>
      <p:pic>
        <p:nvPicPr>
          <p:cNvPr id="3" name="Picture 2" descr="CH0 LG_gain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gain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gain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gain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gain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gain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gain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gain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HG_gain</a:t>
            </a:r>
          </a:p>
        </p:txBody>
      </p:sp>
      <p:pic>
        <p:nvPicPr>
          <p:cNvPr id="3" name="Picture 2" descr="CH0 HG_gain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gain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gain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gain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gain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gain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gain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gain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voltage</a:t>
            </a:r>
          </a:p>
        </p:txBody>
      </p:sp>
      <p:pic>
        <p:nvPicPr>
          <p:cNvPr id="3" name="Picture 2" descr="1V2_voltag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2V5_voltag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1V2_voltage_50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6" name="Picture 5" descr="2V5_voltage_50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HG_max_non_linearity</a:t>
            </a:r>
          </a:p>
        </p:txBody>
      </p:sp>
      <p:pic>
        <p:nvPicPr>
          <p:cNvPr id="3" name="Picture 2" descr="CH0 HG_max_non_linearity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max_non_linearity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max_non_linearity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max_non_linearity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max_non_linearity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max_non_linearity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max_non_linearity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max_non_linearity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LG_eni</a:t>
            </a:r>
          </a:p>
        </p:txBody>
      </p:sp>
      <p:pic>
        <p:nvPicPr>
          <p:cNvPr id="3" name="Picture 2" descr="CH0 LG_eni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eni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eni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eni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eni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eni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eni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eni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HG_eni</a:t>
            </a:r>
          </a:p>
        </p:txBody>
      </p:sp>
      <p:pic>
        <p:nvPicPr>
          <p:cNvPr id="3" name="Picture 2" descr="CH0 HG_eni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eni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eni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eni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eni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eni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eni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eni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power</a:t>
            </a:r>
          </a:p>
        </p:txBody>
      </p:sp>
      <p:pic>
        <p:nvPicPr>
          <p:cNvPr id="3" name="Picture 2" descr="pwr_total_mw_power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pwr_total_mw_power_50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data_peaking_time</a:t>
            </a:r>
          </a:p>
        </p:txBody>
      </p:sp>
      <p:pic>
        <p:nvPicPr>
          <p:cNvPr id="3" name="Picture 2" descr="data_peaking_time_25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data_peaking_time_50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i2c_margin_list</a:t>
            </a:r>
          </a:p>
        </p:txBody>
      </p:sp>
      <p:pic>
        <p:nvPicPr>
          <p:cNvPr id="3" name="Picture 2" descr="1_MHz_i2c_margin_list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400_kHz_i2c_margin_list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1_MHz_i2c_margin_list_50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6" name="Picture 5" descr="400_kHz_i2c_margin_list_50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LG_peaking_time</a:t>
            </a:r>
          </a:p>
        </p:txBody>
      </p:sp>
      <p:pic>
        <p:nvPicPr>
          <p:cNvPr id="3" name="Picture 2" descr="CH0 LG_peaking_tim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peaking_tim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peaking_time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peaking_time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peaking_time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peaking_time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peaking_time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peaking_time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HG_peaking_time</a:t>
            </a:r>
          </a:p>
        </p:txBody>
      </p:sp>
      <p:pic>
        <p:nvPicPr>
          <p:cNvPr id="3" name="Picture 2" descr="CH0 HG_peaking_tim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peaking_tim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peaking_time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peaking_time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peaking_time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peaking_time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peaking_time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peaking_time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sum_uniformity</a:t>
            </a:r>
          </a:p>
        </p:txBody>
      </p:sp>
      <p:pic>
        <p:nvPicPr>
          <p:cNvPr id="3" name="Picture 2" descr="data_sum_uniformity_25_signal_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data_sum_uniformity_50_signal_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LG_baseline</a:t>
            </a:r>
          </a:p>
        </p:txBody>
      </p:sp>
      <p:pic>
        <p:nvPicPr>
          <p:cNvPr id="3" name="Picture 2" descr="CH0 LG_baselin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LG_baselin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LG_baseline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LG_baseline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LG_baseline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LG_baseline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LG_baseline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LG_baseline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029200" y="18288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032"/>
              <a:t>HG_baseline</a:t>
            </a:r>
          </a:p>
        </p:txBody>
      </p:sp>
      <p:pic>
        <p:nvPicPr>
          <p:cNvPr id="3" name="Picture 2" descr="CH0 HG_baseline_25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914400"/>
            <a:ext cx="2286000" cy="1371600"/>
          </a:xfrm>
          <a:prstGeom prst="rect">
            <a:avLst/>
          </a:prstGeom>
        </p:spPr>
      </p:pic>
      <p:pic>
        <p:nvPicPr>
          <p:cNvPr id="4" name="Picture 3" descr="CH1 HG_baseline_25_histo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286000"/>
            <a:ext cx="2286000" cy="1371600"/>
          </a:xfrm>
          <a:prstGeom prst="rect">
            <a:avLst/>
          </a:prstGeom>
        </p:spPr>
      </p:pic>
      <p:pic>
        <p:nvPicPr>
          <p:cNvPr id="5" name="Picture 4" descr="CH2 HG_baseline_25_histogr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657600"/>
            <a:ext cx="2286000" cy="1371600"/>
          </a:xfrm>
          <a:prstGeom prst="rect">
            <a:avLst/>
          </a:prstGeom>
        </p:spPr>
      </p:pic>
      <p:pic>
        <p:nvPicPr>
          <p:cNvPr id="6" name="Picture 5" descr="CH3 HG_baseline_25_histogr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" y="5029200"/>
            <a:ext cx="2286000" cy="1371600"/>
          </a:xfrm>
          <a:prstGeom prst="rect">
            <a:avLst/>
          </a:prstGeom>
        </p:spPr>
      </p:pic>
      <p:pic>
        <p:nvPicPr>
          <p:cNvPr id="7" name="Picture 6" descr="CH0 HG_baseline_50_histo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920" y="914400"/>
            <a:ext cx="2286000" cy="1371600"/>
          </a:xfrm>
          <a:prstGeom prst="rect">
            <a:avLst/>
          </a:prstGeom>
        </p:spPr>
      </p:pic>
      <p:pic>
        <p:nvPicPr>
          <p:cNvPr id="8" name="Picture 7" descr="CH1 HG_baseline_50_histogr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8920" y="2286000"/>
            <a:ext cx="2286000" cy="1371600"/>
          </a:xfrm>
          <a:prstGeom prst="rect">
            <a:avLst/>
          </a:prstGeom>
        </p:spPr>
      </p:pic>
      <p:pic>
        <p:nvPicPr>
          <p:cNvPr id="9" name="Picture 8" descr="CH2 HG_baseline_50_histogr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8920" y="3657600"/>
            <a:ext cx="2286000" cy="1371600"/>
          </a:xfrm>
          <a:prstGeom prst="rect">
            <a:avLst/>
          </a:prstGeom>
        </p:spPr>
      </p:pic>
      <p:pic>
        <p:nvPicPr>
          <p:cNvPr id="10" name="Picture 9" descr="CH3 HG_baseline_50_histogr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920" y="5029200"/>
            <a:ext cx="2286000" cy="137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